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21"/>
  </p:notesMasterIdLst>
  <p:sldIdLst>
    <p:sldId id="256" r:id="rId2"/>
    <p:sldId id="264" r:id="rId3"/>
    <p:sldId id="265" r:id="rId4"/>
    <p:sldId id="261" r:id="rId5"/>
    <p:sldId id="257" r:id="rId6"/>
    <p:sldId id="258" r:id="rId7"/>
    <p:sldId id="259" r:id="rId8"/>
    <p:sldId id="260" r:id="rId9"/>
    <p:sldId id="262" r:id="rId10"/>
    <p:sldId id="263" r:id="rId11"/>
    <p:sldId id="266" r:id="rId12"/>
    <p:sldId id="267" r:id="rId13"/>
    <p:sldId id="268" r:id="rId14"/>
    <p:sldId id="271" r:id="rId15"/>
    <p:sldId id="273" r:id="rId16"/>
    <p:sldId id="272" r:id="rId17"/>
    <p:sldId id="270" r:id="rId18"/>
    <p:sldId id="274" r:id="rId19"/>
    <p:sldId id="27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1162" y="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B320EF-4D2F-4BA0-834F-A47BADCD46FA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0B0D9E-D9BB-49D9-A504-6FB48D7E99A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158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0B0D9E-D9BB-49D9-A504-6FB48D7E99A1}" type="slidenum">
              <a:rPr lang="es-AR" smtClean="0"/>
              <a:t>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36193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0B0D9E-D9BB-49D9-A504-6FB48D7E99A1}" type="slidenum">
              <a:rPr lang="es-AR" smtClean="0"/>
              <a:t>16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15202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656816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06918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1421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42589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7087793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7946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11233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50432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571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47426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38179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44EA8701-88DF-4D17-9D69-CE3E666CEB59}" type="datetimeFigureOut">
              <a:rPr lang="es-AR" smtClean="0"/>
              <a:t>1/11/2022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939CB423-7E50-4767-89D4-AFA3368AD7EC}" type="slidenum">
              <a:rPr lang="es-AR" smtClean="0"/>
              <a:t>‹Nº›</a:t>
            </a:fld>
            <a:endParaRPr lang="es-AR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5015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/>
              <a:t>Operaciones sobre cadenas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AR" dirty="0"/>
              <a:t>Mascaras</a:t>
            </a:r>
          </a:p>
        </p:txBody>
      </p:sp>
    </p:spTree>
    <p:extLst>
      <p:ext uri="{BB962C8B-B14F-4D97-AF65-F5344CB8AC3E}">
        <p14:creationId xmlns:p14="http://schemas.microsoft.com/office/powerpoint/2010/main" val="741066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0" t="31568" r="27271" b="9842"/>
          <a:stretch/>
        </p:blipFill>
        <p:spPr bwMode="auto">
          <a:xfrm>
            <a:off x="611560" y="908720"/>
            <a:ext cx="7920880" cy="4267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1EEBDEE-59AF-30D0-DF25-A117C5E7DA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63" t="58400" r="31888" b="34600"/>
          <a:stretch/>
        </p:blipFill>
        <p:spPr>
          <a:xfrm>
            <a:off x="323528" y="5085184"/>
            <a:ext cx="8496944" cy="109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705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1CB04E9-5C47-8166-55E8-A2D5A67C7C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206" t="34043" r="32996" b="30955"/>
          <a:stretch/>
        </p:blipFill>
        <p:spPr>
          <a:xfrm>
            <a:off x="899592" y="1124744"/>
            <a:ext cx="7226987" cy="3974843"/>
          </a:xfrm>
        </p:spPr>
      </p:pic>
    </p:spTree>
    <p:extLst>
      <p:ext uri="{BB962C8B-B14F-4D97-AF65-F5344CB8AC3E}">
        <p14:creationId xmlns:p14="http://schemas.microsoft.com/office/powerpoint/2010/main" val="1729986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A695EC7-C3DA-4C01-C978-08581E0D1C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01" t="22400" r="27162" b="11801"/>
          <a:stretch/>
        </p:blipFill>
        <p:spPr>
          <a:xfrm>
            <a:off x="1043608" y="764704"/>
            <a:ext cx="6768752" cy="521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434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CB874BD-816F-CD8F-7B2D-02301E8FFB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01" t="50000" r="27162" b="19200"/>
          <a:stretch/>
        </p:blipFill>
        <p:spPr>
          <a:xfrm>
            <a:off x="2267744" y="620688"/>
            <a:ext cx="4392488" cy="158417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A3535D0-7DCC-8E1D-A536-9AD0A6339B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01" t="23400" r="27162" b="54200"/>
          <a:stretch/>
        </p:blipFill>
        <p:spPr>
          <a:xfrm>
            <a:off x="395536" y="2924944"/>
            <a:ext cx="8510446" cy="2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9662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5D0307-3B93-0FF3-8FD1-04A8469B1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DOCUMENTAMOS:</a:t>
            </a:r>
            <a:br>
              <a:rPr lang="en-US" dirty="0"/>
            </a:b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C72A07-8273-92F1-1999-82A0383BF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Requiere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 err="1"/>
              <a:t>Modifica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 err="1"/>
              <a:t>Retorna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 err="1"/>
              <a:t>Pensamos</a:t>
            </a:r>
            <a:r>
              <a:rPr lang="en-US" dirty="0"/>
              <a:t> </a:t>
            </a:r>
            <a:r>
              <a:rPr lang="en-US" dirty="0" err="1"/>
              <a:t>nombre</a:t>
            </a:r>
            <a:r>
              <a:rPr lang="en-US" dirty="0"/>
              <a:t> de la </a:t>
            </a:r>
            <a:r>
              <a:rPr lang="en-US" dirty="0" err="1"/>
              <a:t>rutina</a:t>
            </a:r>
            <a:r>
              <a:rPr lang="en-US" dirty="0"/>
              <a:t> y </a:t>
            </a:r>
            <a:r>
              <a:rPr lang="en-US" dirty="0" err="1"/>
              <a:t>cadena</a:t>
            </a:r>
            <a:r>
              <a:rPr lang="en-US" dirty="0"/>
              <a:t> QUE REPRESENTA.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16367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CBFE7F2-5464-0016-7A2A-C68A69A7D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/>
              <a:t>REQUIERE: Una venta en R3</a:t>
            </a:r>
          </a:p>
          <a:p>
            <a:endParaRPr lang="es-AR" dirty="0"/>
          </a:p>
          <a:p>
            <a:r>
              <a:rPr lang="es-AR" dirty="0"/>
              <a:t>MODIFICA: R2</a:t>
            </a:r>
          </a:p>
          <a:p>
            <a:endParaRPr lang="es-AR" dirty="0"/>
          </a:p>
          <a:p>
            <a:r>
              <a:rPr lang="es-AR" dirty="0"/>
              <a:t>RETORNA: En R5 la cantidad de ventas de pizzas de muzzarella a la piedra de tamaño grande</a:t>
            </a:r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621350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16762B-BD59-7BF0-0882-F5144390E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CADENA QUE IDENTIFICA EL TIPO DE PIZZA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69AC15-29EC-73C2-C328-898737910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692895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endParaRPr lang="es-AR" dirty="0"/>
          </a:p>
          <a:p>
            <a:pPr marL="0" indent="0" algn="ctr">
              <a:buNone/>
            </a:pPr>
            <a:r>
              <a:rPr lang="es-AR" dirty="0"/>
              <a:t>1000 0010 0100 </a:t>
            </a:r>
            <a:r>
              <a:rPr lang="es-AR" dirty="0" err="1"/>
              <a:t>xxxx</a:t>
            </a:r>
            <a:r>
              <a:rPr lang="es-AR" dirty="0"/>
              <a:t> = 8240</a:t>
            </a:r>
          </a:p>
          <a:p>
            <a:pPr marL="0" indent="0" algn="ctr">
              <a:buNone/>
            </a:pPr>
            <a:endParaRPr lang="es-AR" dirty="0"/>
          </a:p>
          <a:p>
            <a:pPr marL="0" indent="0" algn="ctr">
              <a:buNone/>
            </a:pPr>
            <a:r>
              <a:rPr lang="es-AR" dirty="0"/>
              <a:t>Pienso la máscara que voy a usar para identificar  si es una venta de pizzas de tipo muzzarella  a la piedra de tamaño grande:</a:t>
            </a:r>
          </a:p>
          <a:p>
            <a:pPr marL="0" indent="0" algn="ctr">
              <a:buNone/>
            </a:pPr>
            <a:r>
              <a:rPr lang="es-AR" dirty="0"/>
              <a:t>FF00</a:t>
            </a:r>
          </a:p>
          <a:p>
            <a:pPr marL="0" indent="0" algn="ctr">
              <a:buNone/>
            </a:pPr>
            <a:r>
              <a:rPr lang="es-AR" dirty="0"/>
              <a:t>1111 1111 1111 0000</a:t>
            </a:r>
          </a:p>
          <a:p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4BA0D43-B4AE-6232-6BA5-0FDF93C958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13" t="52800" r="56795" b="32793"/>
          <a:stretch/>
        </p:blipFill>
        <p:spPr>
          <a:xfrm>
            <a:off x="764744" y="4797357"/>
            <a:ext cx="3384376" cy="158458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0D94B48-42E5-E1BB-1180-A430A3F4FA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375" t="50000" r="58930" b="33118"/>
          <a:stretch/>
        </p:blipFill>
        <p:spPr>
          <a:xfrm>
            <a:off x="4644008" y="4797357"/>
            <a:ext cx="3528810" cy="144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65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9AF6B292-1CE4-E97F-D3A4-28D440689A40}"/>
              </a:ext>
            </a:extLst>
          </p:cNvPr>
          <p:cNvSpPr txBox="1"/>
          <p:nvPr/>
        </p:nvSpPr>
        <p:spPr>
          <a:xfrm>
            <a:off x="1691680" y="1151033"/>
            <a:ext cx="6624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Comienzo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programa</a:t>
            </a:r>
            <a:endParaRPr lang="es-AR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1179E5C-583E-C55D-F673-BA3BAF7C8827}"/>
              </a:ext>
            </a:extLst>
          </p:cNvPr>
          <p:cNvSpPr txBox="1"/>
          <p:nvPr/>
        </p:nvSpPr>
        <p:spPr>
          <a:xfrm>
            <a:off x="2771800" y="4967457"/>
            <a:ext cx="3672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SALTO: JNE?  SI NO ES ESE VALOR VA AL FIN</a:t>
            </a:r>
            <a:endParaRPr lang="es-AR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F054D91E-592B-EF23-5844-5ED512ADE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2132856"/>
            <a:ext cx="9144000" cy="247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512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CB70795-F2E0-A4A4-F9DA-9EA60C2CF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980728"/>
            <a:ext cx="8064896" cy="35391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10610BB-8F46-A90A-C04B-B2D4B5BFD02F}"/>
              </a:ext>
            </a:extLst>
          </p:cNvPr>
          <p:cNvSpPr txBox="1"/>
          <p:nvPr/>
        </p:nvSpPr>
        <p:spPr>
          <a:xfrm>
            <a:off x="1187624" y="4906034"/>
            <a:ext cx="676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caso</a:t>
            </a:r>
            <a:r>
              <a:rPr lang="en-US" dirty="0"/>
              <a:t> de que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cuente</a:t>
            </a:r>
            <a:r>
              <a:rPr lang="en-US" dirty="0"/>
              <a:t> </a:t>
            </a:r>
            <a:r>
              <a:rPr lang="en-US" dirty="0" err="1"/>
              <a:t>debo</a:t>
            </a:r>
            <a:r>
              <a:rPr lang="en-US" dirty="0"/>
              <a:t> </a:t>
            </a:r>
            <a:r>
              <a:rPr lang="en-US" dirty="0" err="1"/>
              <a:t>dejar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R5 LA CANT, </a:t>
            </a:r>
            <a:r>
              <a:rPr lang="en-US" dirty="0" err="1"/>
              <a:t>pero</a:t>
            </a:r>
            <a:r>
              <a:rPr lang="en-US" dirty="0"/>
              <a:t> </a:t>
            </a:r>
            <a:r>
              <a:rPr lang="en-US" dirty="0" err="1"/>
              <a:t>recordar</a:t>
            </a:r>
            <a:r>
              <a:rPr lang="en-US" dirty="0"/>
              <a:t> que </a:t>
            </a:r>
            <a:r>
              <a:rPr lang="en-US" dirty="0" err="1"/>
              <a:t>ya</a:t>
            </a:r>
            <a:r>
              <a:rPr lang="en-US" dirty="0"/>
              <a:t> </a:t>
            </a:r>
            <a:r>
              <a:rPr lang="en-US" dirty="0" err="1"/>
              <a:t>perdi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valor de R4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227376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CAAF82A-6001-AEDB-29A7-0F180F3D0C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00" t="34601" r="21650" b="13600"/>
          <a:stretch/>
        </p:blipFill>
        <p:spPr>
          <a:xfrm>
            <a:off x="1115616" y="1196752"/>
            <a:ext cx="7776864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962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C6EFF2B-1800-2BEE-9493-751CE1852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297" t="45986" r="32695" b="33231"/>
          <a:stretch/>
        </p:blipFill>
        <p:spPr>
          <a:xfrm>
            <a:off x="776577" y="1268760"/>
            <a:ext cx="7590845" cy="4176464"/>
          </a:xfrm>
        </p:spPr>
      </p:pic>
    </p:spTree>
    <p:extLst>
      <p:ext uri="{BB962C8B-B14F-4D97-AF65-F5344CB8AC3E}">
        <p14:creationId xmlns:p14="http://schemas.microsoft.com/office/powerpoint/2010/main" val="2536045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A37F85-A45A-FF44-B225-460EC1373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Q5</a:t>
            </a:r>
          </a:p>
          <a:p>
            <a:pPr marL="0" indent="0" algn="ctr">
              <a:buNone/>
            </a:pPr>
            <a:r>
              <a:rPr lang="en-US" dirty="0"/>
              <a:t>Nos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combinar</a:t>
            </a:r>
            <a:r>
              <a:rPr lang="en-US" dirty="0"/>
              <a:t> </a:t>
            </a:r>
            <a:r>
              <a:rPr lang="en-US" dirty="0" err="1"/>
              <a:t>cadenas</a:t>
            </a:r>
            <a:r>
              <a:rPr lang="en-US" dirty="0"/>
              <a:t> </a:t>
            </a:r>
            <a:r>
              <a:rPr lang="en-US" dirty="0" err="1"/>
              <a:t>binarias</a:t>
            </a:r>
            <a:r>
              <a:rPr lang="en-US" dirty="0"/>
              <a:t>  con </a:t>
            </a:r>
            <a:r>
              <a:rPr lang="en-US" dirty="0" err="1"/>
              <a:t>otras</a:t>
            </a:r>
            <a:r>
              <a:rPr lang="en-US" dirty="0"/>
              <a:t> </a:t>
            </a:r>
            <a:r>
              <a:rPr lang="en-US" dirty="0" err="1"/>
              <a:t>cadenas</a:t>
            </a:r>
            <a:r>
              <a:rPr lang="en-US" dirty="0"/>
              <a:t> para </a:t>
            </a:r>
            <a:r>
              <a:rPr lang="en-US" dirty="0" err="1"/>
              <a:t>obtener</a:t>
            </a:r>
            <a:r>
              <a:rPr lang="en-US" dirty="0"/>
              <a:t> un fin </a:t>
            </a:r>
            <a:r>
              <a:rPr lang="en-US" dirty="0" err="1"/>
              <a:t>en</a:t>
            </a:r>
            <a:r>
              <a:rPr lang="en-US" dirty="0"/>
              <a:t> particular, </a:t>
            </a:r>
            <a:r>
              <a:rPr lang="en-US" dirty="0" err="1"/>
              <a:t>mediante</a:t>
            </a:r>
            <a:r>
              <a:rPr lang="en-US" dirty="0"/>
              <a:t> </a:t>
            </a:r>
            <a:r>
              <a:rPr lang="en-US" dirty="0" err="1"/>
              <a:t>operaciones</a:t>
            </a:r>
            <a:r>
              <a:rPr lang="en-US" dirty="0"/>
              <a:t> AND y OR.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EL FIN ANALIZAR EL CONTENIDO DENTRO DE ESAS CADENAS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98235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Rectángulo"/>
          <p:cNvSpPr/>
          <p:nvPr/>
        </p:nvSpPr>
        <p:spPr>
          <a:xfrm>
            <a:off x="539552" y="2348880"/>
            <a:ext cx="8784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Dada una cadena de bits, a veces es necesario trabajar con ciertas posiciones. </a:t>
            </a:r>
          </a:p>
          <a:p>
            <a:r>
              <a:rPr lang="es-AR" dirty="0"/>
              <a:t>Por ejemplo para: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s-AR" dirty="0"/>
              <a:t>invertir ciertas posiciones dejando el resto intacto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s-AR" dirty="0"/>
              <a:t>invertir solo el ultimo bit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s-AR" dirty="0"/>
              <a:t>conocer el valor del 3er bit de una cadena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s-AR" dirty="0" err="1"/>
              <a:t>Etc</a:t>
            </a:r>
            <a:endParaRPr lang="es-AR" dirty="0"/>
          </a:p>
          <a:p>
            <a:pPr marL="285750" indent="-285750" algn="ctr">
              <a:buFont typeface="Wingdings" panose="05000000000000000000" pitchFamily="2" charset="2"/>
              <a:buChar char="§"/>
            </a:pPr>
            <a:endParaRPr lang="es-AR" dirty="0"/>
          </a:p>
          <a:p>
            <a:r>
              <a:rPr lang="es-AR" dirty="0"/>
              <a:t>Para esta tarea se pueden combinar operaciones lógicas adecuadas que reciban como primer operando los bits la secuencia dada y, como segundo operando una secuencia predeterminada, la cual llamaremos “mascara", y nos va a servir para obtener el </a:t>
            </a:r>
          </a:p>
          <a:p>
            <a:r>
              <a:rPr lang="es-AR" dirty="0"/>
              <a:t>resultado deseado.</a:t>
            </a:r>
          </a:p>
        </p:txBody>
      </p:sp>
      <p:sp>
        <p:nvSpPr>
          <p:cNvPr id="8" name="7 Marcador de contenido"/>
          <p:cNvSpPr>
            <a:spLocks noGrp="1"/>
          </p:cNvSpPr>
          <p:nvPr>
            <p:ph idx="1"/>
          </p:nvPr>
        </p:nvSpPr>
        <p:spPr>
          <a:xfrm>
            <a:off x="457200" y="692696"/>
            <a:ext cx="8229600" cy="5433467"/>
          </a:xfrm>
        </p:spPr>
        <p:txBody>
          <a:bodyPr/>
          <a:lstStyle/>
          <a:p>
            <a:pPr marL="0" indent="0" algn="ctr">
              <a:buNone/>
            </a:pPr>
            <a:r>
              <a:rPr lang="es-AR" dirty="0"/>
              <a:t>MASCARA</a:t>
            </a:r>
          </a:p>
        </p:txBody>
      </p:sp>
    </p:spTree>
    <p:extLst>
      <p:ext uri="{BB962C8B-B14F-4D97-AF65-F5344CB8AC3E}">
        <p14:creationId xmlns:p14="http://schemas.microsoft.com/office/powerpoint/2010/main" val="1452770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AND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90" t="32578" r="27980" b="22469"/>
          <a:stretch/>
        </p:blipFill>
        <p:spPr bwMode="auto">
          <a:xfrm>
            <a:off x="539552" y="1916832"/>
            <a:ext cx="7884368" cy="3192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27" r="58058"/>
          <a:stretch/>
        </p:blipFill>
        <p:spPr bwMode="auto">
          <a:xfrm>
            <a:off x="6156176" y="4293096"/>
            <a:ext cx="2022792" cy="1808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40602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OR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28" t="39957" r="26017" b="25862"/>
          <a:stretch/>
        </p:blipFill>
        <p:spPr bwMode="auto">
          <a:xfrm>
            <a:off x="2627784" y="2492896"/>
            <a:ext cx="3384376" cy="122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719" r="62409"/>
          <a:stretch/>
        </p:blipFill>
        <p:spPr bwMode="auto">
          <a:xfrm>
            <a:off x="6444208" y="4437112"/>
            <a:ext cx="1590357" cy="1435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18572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NOT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1" t="33336" r="27129" b="15398"/>
          <a:stretch/>
        </p:blipFill>
        <p:spPr bwMode="auto">
          <a:xfrm>
            <a:off x="1259632" y="1412776"/>
            <a:ext cx="6995114" cy="3944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12" t="50000" r="54458" b="33960"/>
          <a:stretch/>
        </p:blipFill>
        <p:spPr bwMode="auto">
          <a:xfrm>
            <a:off x="7020272" y="4281749"/>
            <a:ext cx="1224136" cy="12368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0237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dirty="0"/>
              <a:t>LO VEMOS CON OPERACIONES</a:t>
            </a:r>
          </a:p>
        </p:txBody>
      </p:sp>
      <p:pic>
        <p:nvPicPr>
          <p:cNvPr id="4100" name="Picture 4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0" t="45989" r="51814" b="37926"/>
          <a:stretch/>
        </p:blipFill>
        <p:spPr bwMode="auto">
          <a:xfrm>
            <a:off x="1907704" y="2420888"/>
            <a:ext cx="5193000" cy="1872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1613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21" t="34093" r="33522" b="10348"/>
          <a:stretch/>
        </p:blipFill>
        <p:spPr bwMode="auto">
          <a:xfrm>
            <a:off x="827584" y="908720"/>
            <a:ext cx="6696744" cy="4749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D82A9CB-3254-9569-C9CE-C25CCBA5E1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88" t="58400" r="31887" b="34600"/>
          <a:stretch/>
        </p:blipFill>
        <p:spPr>
          <a:xfrm>
            <a:off x="611560" y="5373216"/>
            <a:ext cx="6624736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303599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Recort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Recort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cort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TM10001105[[fn=Recorte]]</Template>
  <TotalTime>116</TotalTime>
  <Words>258</Words>
  <Application>Microsoft Office PowerPoint</Application>
  <PresentationFormat>Presentación en pantalla (4:3)</PresentationFormat>
  <Paragraphs>45</Paragraphs>
  <Slides>19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Calibri</vt:lpstr>
      <vt:lpstr>Franklin Gothic Book</vt:lpstr>
      <vt:lpstr>Wingdings</vt:lpstr>
      <vt:lpstr>Recorte</vt:lpstr>
      <vt:lpstr>Operaciones sobre cadenas</vt:lpstr>
      <vt:lpstr>Presentación de PowerPoint</vt:lpstr>
      <vt:lpstr>Presentación de PowerPoint</vt:lpstr>
      <vt:lpstr>Presentación de PowerPoint</vt:lpstr>
      <vt:lpstr>AND</vt:lpstr>
      <vt:lpstr>OR</vt:lpstr>
      <vt:lpstr>NOT</vt:lpstr>
      <vt:lpstr>LO VEMOS CON OPERACIONES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DOCUMENTAMOS: </vt:lpstr>
      <vt:lpstr>Presentación de PowerPoint</vt:lpstr>
      <vt:lpstr>CADENA QUE IDENTIFICA EL TIPO DE PIZZA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Operaciones sobre cadenas</dc:title>
  <dc:creator>Denise Pari</dc:creator>
  <cp:lastModifiedBy>denise.pari@unq.edu.ar</cp:lastModifiedBy>
  <cp:revision>6</cp:revision>
  <dcterms:created xsi:type="dcterms:W3CDTF">2016-05-31T15:22:33Z</dcterms:created>
  <dcterms:modified xsi:type="dcterms:W3CDTF">2022-11-01T17:58:38Z</dcterms:modified>
</cp:coreProperties>
</file>

<file path=docProps/thumbnail.jpeg>
</file>